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11F"/>
    <a:srgbClr val="3358A4"/>
    <a:srgbClr val="1D2C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2" y="3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33344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77649" y="3019646"/>
            <a:ext cx="5689128" cy="1598137"/>
          </a:xfrm>
        </p:spPr>
        <p:txBody>
          <a:bodyPr anchor="ctr">
            <a:normAutofit/>
          </a:bodyPr>
          <a:lstStyle>
            <a:lvl1pPr algn="l">
              <a:defRPr sz="4800">
                <a:solidFill>
                  <a:srgbClr val="F5911F"/>
                </a:solidFill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77649" y="4617783"/>
            <a:ext cx="5689128" cy="1008441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F5911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AEC-54EA-4868-B6BF-185431FFE215}" type="datetimeFigureOut">
              <a:rPr lang="tr-TR" smtClean="0"/>
              <a:t>8.03.2021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121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AEC-54EA-4868-B6BF-185431FFE215}" type="datetimeFigureOut">
              <a:rPr lang="tr-TR" smtClean="0"/>
              <a:t>8.03.2021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84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AEC-54EA-4868-B6BF-185431FFE215}" type="datetimeFigureOut">
              <a:rPr lang="tr-TR" smtClean="0"/>
              <a:t>8.03.2021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54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AEC-54EA-4868-B6BF-185431FFE215}" type="datetimeFigureOut">
              <a:rPr lang="tr-TR" smtClean="0"/>
              <a:t>8.03.2021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871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AEC-54EA-4868-B6BF-185431FFE215}" type="datetimeFigureOut">
              <a:rPr lang="tr-TR" smtClean="0"/>
              <a:t>8.03.2021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10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AEC-54EA-4868-B6BF-185431FFE215}" type="datetimeFigureOut">
              <a:rPr lang="tr-TR" smtClean="0"/>
              <a:t>8.03.2021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75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AEC-54EA-4868-B6BF-185431FFE215}" type="datetimeFigureOut">
              <a:rPr lang="tr-TR" smtClean="0"/>
              <a:t>8.03.2021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00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AEC-54EA-4868-B6BF-185431FFE215}" type="datetimeFigureOut">
              <a:rPr lang="tr-TR" smtClean="0"/>
              <a:t>8.03.2021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64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AEC-54EA-4868-B6BF-185431FFE215}" type="datetimeFigureOut">
              <a:rPr lang="tr-TR" smtClean="0"/>
              <a:t>8.03.2021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39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AEC-54EA-4868-B6BF-185431FFE215}" type="datetimeFigureOut">
              <a:rPr lang="tr-TR" smtClean="0"/>
              <a:t>8.03.2021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67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7EAEC-54EA-4868-B6BF-185431FFE215}" type="datetimeFigureOut">
              <a:rPr lang="tr-TR" smtClean="0"/>
              <a:t>8.03.2021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767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82863" y="1454826"/>
            <a:ext cx="11049000" cy="1004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82863" y="2705297"/>
            <a:ext cx="11049000" cy="3471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0" y="6533459"/>
            <a:ext cx="2743200" cy="324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7EAEC-54EA-4868-B6BF-185431FFE215}" type="datetimeFigureOut">
              <a:rPr lang="tr-TR" smtClean="0"/>
              <a:t>8.03.2021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533459"/>
            <a:ext cx="4114800" cy="324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9448800" y="6533459"/>
            <a:ext cx="2743200" cy="324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C218E-5707-4C4C-B367-6B35194D0F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413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F5911F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27"/>
            <a:ext cx="12192000" cy="6833346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82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322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Hasan Küçük</dc:creator>
  <cp:lastModifiedBy>Hasank</cp:lastModifiedBy>
  <cp:revision>50</cp:revision>
  <dcterms:created xsi:type="dcterms:W3CDTF">2020-05-21T15:59:43Z</dcterms:created>
  <dcterms:modified xsi:type="dcterms:W3CDTF">2021-03-08T12:51:40Z</dcterms:modified>
</cp:coreProperties>
</file>